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7" r:id="rId2"/>
  </p:sldIdLst>
  <p:sldSz cx="29260800" cy="43891200"/>
  <p:notesSz cx="6954838" cy="9309100"/>
  <p:defaultTextStyle>
    <a:defPPr>
      <a:defRPr lang="en-US"/>
    </a:defPPr>
    <a:lvl1pPr marL="0" algn="l" defTabSz="39995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99955" algn="l" defTabSz="39995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799910" algn="l" defTabSz="39995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199864" algn="l" defTabSz="39995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599819" algn="l" defTabSz="39995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1999774" algn="l" defTabSz="39995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399729" algn="l" defTabSz="39995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799682" algn="l" defTabSz="39995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199637" algn="l" defTabSz="39995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607" userDrawn="1">
          <p15:clr>
            <a:srgbClr val="A4A3A4"/>
          </p15:clr>
        </p15:guide>
        <p15:guide id="2" pos="907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viewer" initials="R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99"/>
    <a:srgbClr val="800000"/>
    <a:srgbClr val="304A1E"/>
    <a:srgbClr val="5125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8088" autoAdjust="0"/>
    <p:restoredTop sz="98840" autoAdjust="0"/>
  </p:normalViewPr>
  <p:slideViewPr>
    <p:cSldViewPr snapToGrid="0">
      <p:cViewPr>
        <p:scale>
          <a:sx n="25" d="100"/>
          <a:sy n="25" d="100"/>
        </p:scale>
        <p:origin x="-1644" y="-72"/>
      </p:cViewPr>
      <p:guideLst>
        <p:guide orient="horz" pos="13825"/>
        <p:guide pos="921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4561" y="7183124"/>
            <a:ext cx="24871680" cy="15280640"/>
          </a:xfrm>
        </p:spPr>
        <p:txBody>
          <a:bodyPr anchor="b"/>
          <a:lstStyle>
            <a:lvl1pPr algn="ctr">
              <a:defRPr sz="19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1" y="23053043"/>
            <a:ext cx="21945600" cy="10596877"/>
          </a:xfrm>
        </p:spPr>
        <p:txBody>
          <a:bodyPr/>
          <a:lstStyle>
            <a:lvl1pPr marL="0" indent="0" algn="ctr">
              <a:buNone/>
              <a:defRPr sz="7700"/>
            </a:lvl1pPr>
            <a:lvl2pPr marL="1462940" indent="0" algn="ctr">
              <a:buNone/>
              <a:defRPr sz="6400"/>
            </a:lvl2pPr>
            <a:lvl3pPr marL="2925879" indent="0" algn="ctr">
              <a:buNone/>
              <a:defRPr sz="5800"/>
            </a:lvl3pPr>
            <a:lvl4pPr marL="4388819" indent="0" algn="ctr">
              <a:buNone/>
              <a:defRPr sz="5100"/>
            </a:lvl4pPr>
            <a:lvl5pPr marL="5851758" indent="0" algn="ctr">
              <a:buNone/>
              <a:defRPr sz="5100"/>
            </a:lvl5pPr>
            <a:lvl6pPr marL="7314697" indent="0" algn="ctr">
              <a:buNone/>
              <a:defRPr sz="5100"/>
            </a:lvl6pPr>
            <a:lvl7pPr marL="8777637" indent="0" algn="ctr">
              <a:buNone/>
              <a:defRPr sz="5100"/>
            </a:lvl7pPr>
            <a:lvl8pPr marL="10240577" indent="0" algn="ctr">
              <a:buNone/>
              <a:defRPr sz="5100"/>
            </a:lvl8pPr>
            <a:lvl9pPr marL="11703516" indent="0" algn="ctr">
              <a:buNone/>
              <a:defRPr sz="51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CFA27-CCB8-4D71-8EB2-C30A4126D611}" type="datetimeFigureOut">
              <a:rPr lang="en-IN" smtClean="0"/>
              <a:pPr/>
              <a:t>03-09-2024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9787-F6D9-40D0-A347-2EDD9C4CA9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5467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CFA27-CCB8-4D71-8EB2-C30A4126D611}" type="datetimeFigureOut">
              <a:rPr lang="en-IN" smtClean="0"/>
              <a:pPr/>
              <a:t>03-09-2024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9787-F6D9-40D0-A347-2EDD9C4CA9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4681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6442" y="10942333"/>
            <a:ext cx="25237440" cy="18257517"/>
          </a:xfrm>
        </p:spPr>
        <p:txBody>
          <a:bodyPr anchor="b"/>
          <a:lstStyle>
            <a:lvl1pPr>
              <a:defRPr sz="19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96442" y="29372573"/>
            <a:ext cx="25237440" cy="9601196"/>
          </a:xfrm>
        </p:spPr>
        <p:txBody>
          <a:bodyPr/>
          <a:lstStyle>
            <a:lvl1pPr marL="0" indent="0">
              <a:buNone/>
              <a:defRPr sz="7700">
                <a:solidFill>
                  <a:schemeClr val="tx1"/>
                </a:solidFill>
              </a:defRPr>
            </a:lvl1pPr>
            <a:lvl2pPr marL="146294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2pPr>
            <a:lvl3pPr marL="2925879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3pPr>
            <a:lvl4pPr marL="4388819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4pPr>
            <a:lvl5pPr marL="5851758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5pPr>
            <a:lvl6pPr marL="7314697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6pPr>
            <a:lvl7pPr marL="8777637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7pPr>
            <a:lvl8pPr marL="10240577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8pPr>
            <a:lvl9pPr marL="11703516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CFA27-CCB8-4D71-8EB2-C30A4126D611}" type="datetimeFigureOut">
              <a:rPr lang="en-IN" smtClean="0"/>
              <a:pPr/>
              <a:t>03-09-2024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9787-F6D9-40D0-A347-2EDD9C4CA9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9225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1680" y="11684000"/>
            <a:ext cx="12435840" cy="27848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13281" y="11684000"/>
            <a:ext cx="12435840" cy="27848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CFA27-CCB8-4D71-8EB2-C30A4126D611}" type="datetimeFigureOut">
              <a:rPr lang="en-IN" smtClean="0"/>
              <a:pPr/>
              <a:t>03-09-2024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9787-F6D9-40D0-A347-2EDD9C4CA9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4278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491" y="2336810"/>
            <a:ext cx="25237440" cy="848360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495" y="10759444"/>
            <a:ext cx="12378688" cy="5273036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62940" indent="0">
              <a:buNone/>
              <a:defRPr sz="6400" b="1"/>
            </a:lvl2pPr>
            <a:lvl3pPr marL="2925879" indent="0">
              <a:buNone/>
              <a:defRPr sz="5800" b="1"/>
            </a:lvl3pPr>
            <a:lvl4pPr marL="4388819" indent="0">
              <a:buNone/>
              <a:defRPr sz="5100" b="1"/>
            </a:lvl4pPr>
            <a:lvl5pPr marL="5851758" indent="0">
              <a:buNone/>
              <a:defRPr sz="5100" b="1"/>
            </a:lvl5pPr>
            <a:lvl6pPr marL="7314697" indent="0">
              <a:buNone/>
              <a:defRPr sz="5100" b="1"/>
            </a:lvl6pPr>
            <a:lvl7pPr marL="8777637" indent="0">
              <a:buNone/>
              <a:defRPr sz="5100" b="1"/>
            </a:lvl7pPr>
            <a:lvl8pPr marL="10240577" indent="0">
              <a:buNone/>
              <a:defRPr sz="5100" b="1"/>
            </a:lvl8pPr>
            <a:lvl9pPr marL="11703516" indent="0">
              <a:buNone/>
              <a:defRPr sz="5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15495" y="16032480"/>
            <a:ext cx="12378688" cy="23581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813282" y="10759444"/>
            <a:ext cx="12439651" cy="5273036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62940" indent="0">
              <a:buNone/>
              <a:defRPr sz="6400" b="1"/>
            </a:lvl2pPr>
            <a:lvl3pPr marL="2925879" indent="0">
              <a:buNone/>
              <a:defRPr sz="5800" b="1"/>
            </a:lvl3pPr>
            <a:lvl4pPr marL="4388819" indent="0">
              <a:buNone/>
              <a:defRPr sz="5100" b="1"/>
            </a:lvl4pPr>
            <a:lvl5pPr marL="5851758" indent="0">
              <a:buNone/>
              <a:defRPr sz="5100" b="1"/>
            </a:lvl5pPr>
            <a:lvl6pPr marL="7314697" indent="0">
              <a:buNone/>
              <a:defRPr sz="5100" b="1"/>
            </a:lvl6pPr>
            <a:lvl7pPr marL="8777637" indent="0">
              <a:buNone/>
              <a:defRPr sz="5100" b="1"/>
            </a:lvl7pPr>
            <a:lvl8pPr marL="10240577" indent="0">
              <a:buNone/>
              <a:defRPr sz="5100" b="1"/>
            </a:lvl8pPr>
            <a:lvl9pPr marL="11703516" indent="0">
              <a:buNone/>
              <a:defRPr sz="5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813282" y="16032480"/>
            <a:ext cx="12439651" cy="23581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CFA27-CCB8-4D71-8EB2-C30A4126D611}" type="datetimeFigureOut">
              <a:rPr lang="en-IN" smtClean="0"/>
              <a:pPr/>
              <a:t>03-09-2024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9787-F6D9-40D0-A347-2EDD9C4CA9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29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CFA27-CCB8-4D71-8EB2-C30A4126D611}" type="datetimeFigureOut">
              <a:rPr lang="en-IN" smtClean="0"/>
              <a:pPr/>
              <a:t>03-09-2024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9787-F6D9-40D0-A347-2EDD9C4CA9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8600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CFA27-CCB8-4D71-8EB2-C30A4126D611}" type="datetimeFigureOut">
              <a:rPr lang="en-IN" smtClean="0"/>
              <a:pPr/>
              <a:t>03-09-2024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9787-F6D9-40D0-A347-2EDD9C4CA9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1265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491" y="2926080"/>
            <a:ext cx="9437370" cy="10241280"/>
          </a:xfrm>
        </p:spPr>
        <p:txBody>
          <a:bodyPr anchor="b"/>
          <a:lstStyle>
            <a:lvl1pPr>
              <a:defRPr sz="10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39652" y="6319531"/>
            <a:ext cx="14813280" cy="31191200"/>
          </a:xfrm>
        </p:spPr>
        <p:txBody>
          <a:bodyPr/>
          <a:lstStyle>
            <a:lvl1pPr>
              <a:defRPr sz="10200"/>
            </a:lvl1pPr>
            <a:lvl2pPr>
              <a:defRPr sz="9000"/>
            </a:lvl2pPr>
            <a:lvl3pPr>
              <a:defRPr sz="77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5491" y="13167360"/>
            <a:ext cx="9437370" cy="24394163"/>
          </a:xfrm>
        </p:spPr>
        <p:txBody>
          <a:bodyPr/>
          <a:lstStyle>
            <a:lvl1pPr marL="0" indent="0">
              <a:buNone/>
              <a:defRPr sz="5100"/>
            </a:lvl1pPr>
            <a:lvl2pPr marL="1462940" indent="0">
              <a:buNone/>
              <a:defRPr sz="4500"/>
            </a:lvl2pPr>
            <a:lvl3pPr marL="2925879" indent="0">
              <a:buNone/>
              <a:defRPr sz="3800"/>
            </a:lvl3pPr>
            <a:lvl4pPr marL="4388819" indent="0">
              <a:buNone/>
              <a:defRPr sz="3200"/>
            </a:lvl4pPr>
            <a:lvl5pPr marL="5851758" indent="0">
              <a:buNone/>
              <a:defRPr sz="3200"/>
            </a:lvl5pPr>
            <a:lvl6pPr marL="7314697" indent="0">
              <a:buNone/>
              <a:defRPr sz="3200"/>
            </a:lvl6pPr>
            <a:lvl7pPr marL="8777637" indent="0">
              <a:buNone/>
              <a:defRPr sz="3200"/>
            </a:lvl7pPr>
            <a:lvl8pPr marL="10240577" indent="0">
              <a:buNone/>
              <a:defRPr sz="3200"/>
            </a:lvl8pPr>
            <a:lvl9pPr marL="11703516" indent="0">
              <a:buNone/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CFA27-CCB8-4D71-8EB2-C30A4126D611}" type="datetimeFigureOut">
              <a:rPr lang="en-IN" smtClean="0"/>
              <a:pPr/>
              <a:t>03-09-2024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9787-F6D9-40D0-A347-2EDD9C4CA9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9813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491" y="2926080"/>
            <a:ext cx="9437370" cy="10241280"/>
          </a:xfrm>
        </p:spPr>
        <p:txBody>
          <a:bodyPr anchor="b"/>
          <a:lstStyle>
            <a:lvl1pPr>
              <a:defRPr sz="10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439652" y="6319531"/>
            <a:ext cx="14813280" cy="31191200"/>
          </a:xfrm>
        </p:spPr>
        <p:txBody>
          <a:bodyPr anchor="t"/>
          <a:lstStyle>
            <a:lvl1pPr marL="0" indent="0">
              <a:buNone/>
              <a:defRPr sz="10200"/>
            </a:lvl1pPr>
            <a:lvl2pPr marL="1462940" indent="0">
              <a:buNone/>
              <a:defRPr sz="9000"/>
            </a:lvl2pPr>
            <a:lvl3pPr marL="2925879" indent="0">
              <a:buNone/>
              <a:defRPr sz="7700"/>
            </a:lvl3pPr>
            <a:lvl4pPr marL="4388819" indent="0">
              <a:buNone/>
              <a:defRPr sz="6400"/>
            </a:lvl4pPr>
            <a:lvl5pPr marL="5851758" indent="0">
              <a:buNone/>
              <a:defRPr sz="6400"/>
            </a:lvl5pPr>
            <a:lvl6pPr marL="7314697" indent="0">
              <a:buNone/>
              <a:defRPr sz="6400"/>
            </a:lvl6pPr>
            <a:lvl7pPr marL="8777637" indent="0">
              <a:buNone/>
              <a:defRPr sz="6400"/>
            </a:lvl7pPr>
            <a:lvl8pPr marL="10240577" indent="0">
              <a:buNone/>
              <a:defRPr sz="6400"/>
            </a:lvl8pPr>
            <a:lvl9pPr marL="11703516" indent="0">
              <a:buNone/>
              <a:defRPr sz="6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5491" y="13167360"/>
            <a:ext cx="9437370" cy="24394163"/>
          </a:xfrm>
        </p:spPr>
        <p:txBody>
          <a:bodyPr/>
          <a:lstStyle>
            <a:lvl1pPr marL="0" indent="0">
              <a:buNone/>
              <a:defRPr sz="5100"/>
            </a:lvl1pPr>
            <a:lvl2pPr marL="1462940" indent="0">
              <a:buNone/>
              <a:defRPr sz="4500"/>
            </a:lvl2pPr>
            <a:lvl3pPr marL="2925879" indent="0">
              <a:buNone/>
              <a:defRPr sz="3800"/>
            </a:lvl3pPr>
            <a:lvl4pPr marL="4388819" indent="0">
              <a:buNone/>
              <a:defRPr sz="3200"/>
            </a:lvl4pPr>
            <a:lvl5pPr marL="5851758" indent="0">
              <a:buNone/>
              <a:defRPr sz="3200"/>
            </a:lvl5pPr>
            <a:lvl6pPr marL="7314697" indent="0">
              <a:buNone/>
              <a:defRPr sz="3200"/>
            </a:lvl6pPr>
            <a:lvl7pPr marL="8777637" indent="0">
              <a:buNone/>
              <a:defRPr sz="3200"/>
            </a:lvl7pPr>
            <a:lvl8pPr marL="10240577" indent="0">
              <a:buNone/>
              <a:defRPr sz="3200"/>
            </a:lvl8pPr>
            <a:lvl9pPr marL="11703516" indent="0">
              <a:buNone/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CFA27-CCB8-4D71-8EB2-C30A4126D611}" type="datetimeFigureOut">
              <a:rPr lang="en-IN" smtClean="0"/>
              <a:pPr/>
              <a:t>03-09-2024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9787-F6D9-40D0-A347-2EDD9C4CA9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3279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CFA27-CCB8-4D71-8EB2-C30A4126D611}" type="datetimeFigureOut">
              <a:rPr lang="en-IN" smtClean="0"/>
              <a:pPr/>
              <a:t>03-09-2024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9787-F6D9-40D0-A347-2EDD9C4CA9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8407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939762" y="2336800"/>
            <a:ext cx="6309360" cy="37195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11682" y="2336800"/>
            <a:ext cx="18562320" cy="37195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CFA27-CCB8-4D71-8EB2-C30A4126D611}" type="datetimeFigureOut">
              <a:rPr lang="en-IN" smtClean="0"/>
              <a:pPr/>
              <a:t>03-09-2024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9787-F6D9-40D0-A347-2EDD9C4CA9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5659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x48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65384" y="7955757"/>
            <a:ext cx="6704543" cy="688105"/>
          </a:xfrm>
          <a:prstGeom prst="rect">
            <a:avLst/>
          </a:prstGeom>
        </p:spPr>
        <p:txBody>
          <a:bodyPr wrap="square" lIns="232224" tIns="232224" rIns="232224" bIns="232224">
            <a:sp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940062" indent="-361563">
              <a:defRPr sz="1600">
                <a:latin typeface="Trebuchet MS" pitchFamily="34" charset="0"/>
              </a:defRPr>
            </a:lvl2pPr>
            <a:lvl3pPr marL="1301627" indent="-361563">
              <a:defRPr sz="1600">
                <a:latin typeface="Trebuchet MS" pitchFamily="34" charset="0"/>
              </a:defRPr>
            </a:lvl3pPr>
            <a:lvl4pPr marL="1699345" indent="-397720">
              <a:defRPr sz="1600">
                <a:latin typeface="Trebuchet MS" pitchFamily="34" charset="0"/>
              </a:defRPr>
            </a:lvl4pPr>
            <a:lvl5pPr marL="1988595" indent="-289250">
              <a:defRPr sz="16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765386" y="7059895"/>
            <a:ext cx="6699250" cy="511837"/>
          </a:xfrm>
          <a:prstGeom prst="rect">
            <a:avLst/>
          </a:prstGeom>
          <a:noFill/>
        </p:spPr>
        <p:txBody>
          <a:bodyPr lIns="92890" tIns="92890" rIns="92890" bIns="92890" anchor="ctr" anchorCtr="0">
            <a:spAutoFit/>
          </a:bodyPr>
          <a:lstStyle>
            <a:lvl1pPr marL="0" indent="0" algn="ctr">
              <a:buNone/>
              <a:defRPr sz="2300" b="1" u="sng" baseline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(click to edit) INTRODUCTION or ABSTRACT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726830" y="19156055"/>
            <a:ext cx="6700308" cy="511837"/>
          </a:xfrm>
          <a:prstGeom prst="rect">
            <a:avLst/>
          </a:prstGeom>
          <a:noFill/>
        </p:spPr>
        <p:txBody>
          <a:bodyPr wrap="square" lIns="92890" tIns="92890" rIns="92890" bIns="92890" anchor="ctr" anchorCtr="0">
            <a:spAutoFit/>
          </a:bodyPr>
          <a:lstStyle>
            <a:lvl1pPr marL="0" indent="0" algn="ctr">
              <a:buNone/>
              <a:defRPr sz="2300" b="1" u="sng" baseline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(click to edit)  OBJECTIVES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7787714" y="7919428"/>
            <a:ext cx="6699250" cy="688105"/>
          </a:xfrm>
          <a:prstGeom prst="rect">
            <a:avLst/>
          </a:prstGeom>
        </p:spPr>
        <p:txBody>
          <a:bodyPr wrap="square" lIns="232224" tIns="232224" rIns="232224" bIns="232224">
            <a:sp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940062" indent="-361563">
              <a:defRPr sz="1600">
                <a:latin typeface="Trebuchet MS" pitchFamily="34" charset="0"/>
              </a:defRPr>
            </a:lvl2pPr>
            <a:lvl3pPr marL="1301627" indent="-361563">
              <a:defRPr sz="1600">
                <a:latin typeface="Trebuchet MS" pitchFamily="34" charset="0"/>
              </a:defRPr>
            </a:lvl3pPr>
            <a:lvl4pPr marL="1699345" indent="-397720">
              <a:defRPr sz="1600">
                <a:latin typeface="Trebuchet MS" pitchFamily="34" charset="0"/>
              </a:defRPr>
            </a:lvl4pPr>
            <a:lvl5pPr marL="1988595" indent="-289250">
              <a:defRPr sz="16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7787714" y="7108412"/>
            <a:ext cx="6699250" cy="511837"/>
          </a:xfrm>
          <a:prstGeom prst="rect">
            <a:avLst/>
          </a:prstGeom>
          <a:noFill/>
        </p:spPr>
        <p:txBody>
          <a:bodyPr lIns="92890" tIns="92890" rIns="92890" bIns="92890" anchor="ctr" anchorCtr="0">
            <a:spAutoFit/>
          </a:bodyPr>
          <a:lstStyle>
            <a:lvl1pPr marL="0" indent="0" algn="ctr">
              <a:buNone/>
              <a:defRPr sz="2300" b="1" u="sng" baseline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(click to edit)  MATERIALS &amp; METHODS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4804753" y="7919428"/>
            <a:ext cx="6699250" cy="688105"/>
          </a:xfrm>
          <a:prstGeom prst="rect">
            <a:avLst/>
          </a:prstGeom>
        </p:spPr>
        <p:txBody>
          <a:bodyPr wrap="square" lIns="232224" tIns="232224" rIns="232224" bIns="232224">
            <a:sp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940062" indent="-361563">
              <a:defRPr sz="1600">
                <a:latin typeface="Trebuchet MS" pitchFamily="34" charset="0"/>
              </a:defRPr>
            </a:lvl2pPr>
            <a:lvl3pPr marL="1301627" indent="-361563">
              <a:defRPr sz="1600">
                <a:latin typeface="Trebuchet MS" pitchFamily="34" charset="0"/>
              </a:defRPr>
            </a:lvl3pPr>
            <a:lvl4pPr marL="1699345" indent="-397720">
              <a:defRPr sz="1600">
                <a:latin typeface="Trebuchet MS" pitchFamily="34" charset="0"/>
              </a:defRPr>
            </a:lvl4pPr>
            <a:lvl5pPr marL="1988595" indent="-289250">
              <a:defRPr sz="16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4810043" y="7108412"/>
            <a:ext cx="6705601" cy="511837"/>
          </a:xfrm>
          <a:prstGeom prst="rect">
            <a:avLst/>
          </a:prstGeom>
          <a:noFill/>
        </p:spPr>
        <p:txBody>
          <a:bodyPr lIns="92890" tIns="92890" rIns="92890" bIns="92890" anchor="ctr" anchorCtr="0">
            <a:spAutoFit/>
          </a:bodyPr>
          <a:lstStyle>
            <a:lvl1pPr marL="0" indent="0" algn="ctr">
              <a:buNone/>
              <a:defRPr sz="2300" b="1" u="sng" baseline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(click to edit)  RESULTS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1842359" y="7108412"/>
            <a:ext cx="6698012" cy="511837"/>
          </a:xfrm>
          <a:prstGeom prst="rect">
            <a:avLst/>
          </a:prstGeom>
          <a:noFill/>
        </p:spPr>
        <p:txBody>
          <a:bodyPr wrap="square" lIns="92890" tIns="92890" rIns="92890" bIns="92890" anchor="ctr" anchorCtr="0">
            <a:spAutoFit/>
          </a:bodyPr>
          <a:lstStyle>
            <a:lvl1pPr marL="0" indent="0" algn="ctr">
              <a:buNone/>
              <a:defRPr sz="2300" b="1" u="sng" baseline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(click to edit)  CONCLUSIONS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21842359" y="7955757"/>
            <a:ext cx="6698012" cy="688105"/>
          </a:xfrm>
          <a:prstGeom prst="rect">
            <a:avLst/>
          </a:prstGeom>
        </p:spPr>
        <p:txBody>
          <a:bodyPr wrap="square" lIns="232224" tIns="232224" rIns="232224" bIns="232224">
            <a:sp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940062" indent="-361563">
              <a:defRPr sz="1600">
                <a:latin typeface="Trebuchet MS" pitchFamily="34" charset="0"/>
              </a:defRPr>
            </a:lvl2pPr>
            <a:lvl3pPr marL="1301627" indent="-361563">
              <a:defRPr sz="1600">
                <a:latin typeface="Trebuchet MS" pitchFamily="34" charset="0"/>
              </a:defRPr>
            </a:lvl3pPr>
            <a:lvl4pPr marL="1699345" indent="-397720">
              <a:defRPr sz="1600">
                <a:latin typeface="Trebuchet MS" pitchFamily="34" charset="0"/>
              </a:defRPr>
            </a:lvl4pPr>
            <a:lvl5pPr marL="1988595" indent="-289250">
              <a:defRPr sz="16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21842359" y="19267386"/>
            <a:ext cx="6698012" cy="511837"/>
          </a:xfrm>
          <a:prstGeom prst="rect">
            <a:avLst/>
          </a:prstGeom>
          <a:noFill/>
        </p:spPr>
        <p:txBody>
          <a:bodyPr wrap="square" lIns="92890" tIns="92890" rIns="92890" bIns="92890" anchor="ctr" anchorCtr="0">
            <a:spAutoFit/>
          </a:bodyPr>
          <a:lstStyle>
            <a:lvl1pPr marL="0" indent="0" algn="ctr">
              <a:buNone/>
              <a:defRPr sz="2300" b="1" u="sng" baseline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(click to edit)  REFERENCES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21840680" y="20090637"/>
            <a:ext cx="6701367" cy="688105"/>
          </a:xfrm>
          <a:prstGeom prst="rect">
            <a:avLst/>
          </a:prstGeom>
        </p:spPr>
        <p:txBody>
          <a:bodyPr wrap="square" lIns="232224" tIns="232224" rIns="232224" bIns="232224">
            <a:sp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940062" indent="-361563">
              <a:defRPr sz="1600">
                <a:latin typeface="Trebuchet MS" pitchFamily="34" charset="0"/>
              </a:defRPr>
            </a:lvl2pPr>
            <a:lvl3pPr marL="1301627" indent="-361563">
              <a:defRPr sz="1600">
                <a:latin typeface="Trebuchet MS" pitchFamily="34" charset="0"/>
              </a:defRPr>
            </a:lvl3pPr>
            <a:lvl4pPr marL="1699345" indent="-397720">
              <a:defRPr sz="1600">
                <a:latin typeface="Trebuchet MS" pitchFamily="34" charset="0"/>
              </a:defRPr>
            </a:lvl4pPr>
            <a:lvl5pPr marL="1988595" indent="-289250">
              <a:defRPr sz="16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21842359" y="34485980"/>
            <a:ext cx="6698012" cy="511837"/>
          </a:xfrm>
          <a:prstGeom prst="rect">
            <a:avLst/>
          </a:prstGeom>
          <a:noFill/>
        </p:spPr>
        <p:txBody>
          <a:bodyPr wrap="square" lIns="92890" tIns="92890" rIns="92890" bIns="92890" anchor="ctr" anchorCtr="0">
            <a:spAutoFit/>
          </a:bodyPr>
          <a:lstStyle>
            <a:lvl1pPr marL="0" indent="0" algn="ctr">
              <a:buNone/>
              <a:defRPr sz="2300" b="1" u="sng" baseline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(click to edit)  ACKNOWLEDGEMENTS or  CONTACT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21840680" y="35244596"/>
            <a:ext cx="6701367" cy="688105"/>
          </a:xfrm>
          <a:prstGeom prst="rect">
            <a:avLst/>
          </a:prstGeom>
        </p:spPr>
        <p:txBody>
          <a:bodyPr wrap="square" lIns="232224" tIns="232224" rIns="232224" bIns="232224">
            <a:sp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940062" indent="-361563">
              <a:defRPr sz="1600">
                <a:latin typeface="Trebuchet MS" pitchFamily="34" charset="0"/>
              </a:defRPr>
            </a:lvl2pPr>
            <a:lvl3pPr marL="1301627" indent="-361563">
              <a:defRPr sz="1600">
                <a:latin typeface="Trebuchet MS" pitchFamily="34" charset="0"/>
              </a:defRPr>
            </a:lvl3pPr>
            <a:lvl4pPr marL="1699345" indent="-397720">
              <a:defRPr sz="1600">
                <a:latin typeface="Trebuchet MS" pitchFamily="34" charset="0"/>
              </a:defRPr>
            </a:lvl4pPr>
            <a:lvl5pPr marL="1988595" indent="-289250">
              <a:defRPr sz="16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60" name="Text Placeholder 3"/>
          <p:cNvSpPr>
            <a:spLocks noGrp="1"/>
          </p:cNvSpPr>
          <p:nvPr>
            <p:ph type="body" sz="quarter" idx="96" hasCustomPrompt="1"/>
          </p:nvPr>
        </p:nvSpPr>
        <p:spPr>
          <a:xfrm>
            <a:off x="722595" y="19993581"/>
            <a:ext cx="6704543" cy="688105"/>
          </a:xfrm>
          <a:prstGeom prst="rect">
            <a:avLst/>
          </a:prstGeom>
        </p:spPr>
        <p:txBody>
          <a:bodyPr wrap="square" lIns="232224" tIns="232224" rIns="232224" bIns="232224">
            <a:sp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940062" indent="-361563">
              <a:defRPr sz="1600">
                <a:latin typeface="Trebuchet MS" pitchFamily="34" charset="0"/>
              </a:defRPr>
            </a:lvl2pPr>
            <a:lvl3pPr marL="1301627" indent="-361563">
              <a:defRPr sz="1600">
                <a:latin typeface="Trebuchet MS" pitchFamily="34" charset="0"/>
              </a:defRPr>
            </a:lvl3pPr>
            <a:lvl4pPr marL="1699345" indent="-397720">
              <a:defRPr sz="1600">
                <a:latin typeface="Trebuchet MS" pitchFamily="34" charset="0"/>
              </a:defRPr>
            </a:lvl4pPr>
            <a:lvl5pPr marL="1988595" indent="-289250">
              <a:defRPr sz="16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77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3955062" y="3930424"/>
            <a:ext cx="21332645" cy="17068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Tx/>
              <a:buNone/>
              <a:defRPr sz="4600"/>
            </a:lvl2pPr>
            <a:lvl3pPr>
              <a:buFontTx/>
              <a:buNone/>
              <a:defRPr sz="4600"/>
            </a:lvl3pPr>
            <a:lvl4pPr>
              <a:buFontTx/>
              <a:buNone/>
              <a:defRPr sz="4600"/>
            </a:lvl4pPr>
            <a:lvl5pPr>
              <a:buFontTx/>
              <a:buNone/>
              <a:defRPr sz="4600"/>
            </a:lvl5pPr>
          </a:lstStyle>
          <a:p>
            <a:pPr lvl="0"/>
            <a:r>
              <a:rPr lang="en-US" dirty="0"/>
              <a:t>Click here to add affiliations</a:t>
            </a:r>
          </a:p>
        </p:txBody>
      </p:sp>
      <p:sp>
        <p:nvSpPr>
          <p:cNvPr id="78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3955062" y="2171144"/>
            <a:ext cx="21332645" cy="1706880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marL="0" indent="0" algn="ctr">
              <a:buFontTx/>
              <a:buNone/>
              <a:defRPr sz="4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Tx/>
              <a:buNone/>
              <a:defRPr sz="4600"/>
            </a:lvl2pPr>
            <a:lvl3pPr>
              <a:buFontTx/>
              <a:buNone/>
              <a:defRPr sz="4600"/>
            </a:lvl3pPr>
            <a:lvl4pPr>
              <a:buFontTx/>
              <a:buNone/>
              <a:defRPr sz="4600"/>
            </a:lvl4pPr>
            <a:lvl5pPr>
              <a:buFontTx/>
              <a:buNone/>
              <a:defRPr sz="4600"/>
            </a:lvl5pPr>
          </a:lstStyle>
          <a:p>
            <a:pPr lvl="0"/>
            <a:r>
              <a:rPr lang="en-US" dirty="0"/>
              <a:t>Click here to add authors</a:t>
            </a:r>
          </a:p>
        </p:txBody>
      </p:sp>
      <p:sp>
        <p:nvSpPr>
          <p:cNvPr id="79" name="Text Placeholder 76"/>
          <p:cNvSpPr>
            <a:spLocks noGrp="1"/>
          </p:cNvSpPr>
          <p:nvPr>
            <p:ph type="body" sz="quarter" idx="153" hasCustomPrompt="1"/>
          </p:nvPr>
        </p:nvSpPr>
        <p:spPr>
          <a:xfrm>
            <a:off x="3955062" y="279713"/>
            <a:ext cx="21332645" cy="1812525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marL="0" indent="0" algn="ctr">
              <a:buFontTx/>
              <a:buNone/>
              <a:defRPr sz="51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Tx/>
              <a:buNone/>
              <a:defRPr sz="4600"/>
            </a:lvl2pPr>
            <a:lvl3pPr>
              <a:buFontTx/>
              <a:buNone/>
              <a:defRPr sz="4600"/>
            </a:lvl3pPr>
            <a:lvl4pPr>
              <a:buFontTx/>
              <a:buNone/>
              <a:defRPr sz="4600"/>
            </a:lvl4pPr>
            <a:lvl5pPr>
              <a:buFontTx/>
              <a:buNone/>
              <a:defRPr sz="4600"/>
            </a:lvl5pPr>
          </a:lstStyle>
          <a:p>
            <a:pPr lvl="0"/>
            <a:r>
              <a:rPr lang="en-US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325967777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422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11681" y="2336810"/>
            <a:ext cx="25237440" cy="8483603"/>
          </a:xfrm>
          <a:prstGeom prst="rect">
            <a:avLst/>
          </a:prstGeom>
        </p:spPr>
        <p:txBody>
          <a:bodyPr vert="horz" lIns="92894" tIns="46447" rIns="92894" bIns="4644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1681" y="11684000"/>
            <a:ext cx="25237440" cy="27848563"/>
          </a:xfrm>
          <a:prstGeom prst="rect">
            <a:avLst/>
          </a:prstGeom>
        </p:spPr>
        <p:txBody>
          <a:bodyPr vert="horz" lIns="92894" tIns="46447" rIns="92894" bIns="4644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11680" y="40680650"/>
            <a:ext cx="6583680" cy="2336800"/>
          </a:xfrm>
          <a:prstGeom prst="rect">
            <a:avLst/>
          </a:prstGeom>
        </p:spPr>
        <p:txBody>
          <a:bodyPr vert="horz" lIns="92894" tIns="46447" rIns="92894" bIns="46447" rtlCol="0" anchor="ctr"/>
          <a:lstStyle>
            <a:lvl1pPr algn="l">
              <a:defRPr sz="3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CFA27-CCB8-4D71-8EB2-C30A4126D611}" type="datetimeFigureOut">
              <a:rPr lang="en-IN" smtClean="0"/>
              <a:pPr/>
              <a:t>03-09-2024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692641" y="40680650"/>
            <a:ext cx="9875520" cy="2336800"/>
          </a:xfrm>
          <a:prstGeom prst="rect">
            <a:avLst/>
          </a:prstGeom>
        </p:spPr>
        <p:txBody>
          <a:bodyPr vert="horz" lIns="92894" tIns="46447" rIns="92894" bIns="46447" rtlCol="0" anchor="ctr"/>
          <a:lstStyle>
            <a:lvl1pPr algn="ctr">
              <a:defRPr sz="3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65440" y="40680650"/>
            <a:ext cx="6583680" cy="2336800"/>
          </a:xfrm>
          <a:prstGeom prst="rect">
            <a:avLst/>
          </a:prstGeom>
        </p:spPr>
        <p:txBody>
          <a:bodyPr vert="horz" lIns="92894" tIns="46447" rIns="92894" bIns="46447" rtlCol="0" anchor="ctr"/>
          <a:lstStyle>
            <a:lvl1pPr algn="r">
              <a:defRPr sz="3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19787-F6D9-40D0-A347-2EDD9C4CA9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3210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defTabSz="2925879" rtl="0" eaLnBrk="1" latinLnBrk="0" hangingPunct="1">
        <a:lnSpc>
          <a:spcPct val="90000"/>
        </a:lnSpc>
        <a:spcBef>
          <a:spcPct val="0"/>
        </a:spcBef>
        <a:buNone/>
        <a:defRPr sz="14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1469" indent="-731469" algn="l" defTabSz="2925879" rtl="0" eaLnBrk="1" latinLnBrk="0" hangingPunct="1">
        <a:lnSpc>
          <a:spcPct val="90000"/>
        </a:lnSpc>
        <a:spcBef>
          <a:spcPts val="32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09" indent="-731469" algn="l" defTabSz="2925879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349" indent="-731469" algn="l" defTabSz="2925879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5120288" indent="-731469" algn="l" defTabSz="2925879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6583228" indent="-731469" algn="l" defTabSz="2925879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8046168" indent="-731469" algn="l" defTabSz="2925879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9509106" indent="-731469" algn="l" defTabSz="2925879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046" indent="-731469" algn="l" defTabSz="2925879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2434986" indent="-731469" algn="l" defTabSz="2925879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5879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62940" algn="l" defTabSz="2925879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25879" algn="l" defTabSz="2925879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388819" algn="l" defTabSz="2925879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851758" algn="l" defTabSz="2925879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14697" algn="l" defTabSz="2925879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777637" algn="l" defTabSz="2925879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240577" algn="l" defTabSz="2925879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703516" algn="l" defTabSz="2925879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245" y="41474056"/>
            <a:ext cx="29475112" cy="2379041"/>
            <a:chOff x="9100" y="40668100"/>
            <a:chExt cx="25491847" cy="2515070"/>
          </a:xfrm>
        </p:grpSpPr>
        <p:pic>
          <p:nvPicPr>
            <p:cNvPr id="322" name="image5.png">
              <a:extLst>
                <a:ext uri="{FF2B5EF4-FFF2-40B4-BE49-F238E27FC236}">
                  <a16:creationId xmlns="" xmlns:a16="http://schemas.microsoft.com/office/drawing/2014/main" id="{2937C9D7-6A8F-9ECB-A6FF-161300D793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r="12131"/>
            <a:stretch/>
          </p:blipFill>
          <p:spPr>
            <a:xfrm>
              <a:off x="9100" y="40668100"/>
              <a:ext cx="25298501" cy="2515070"/>
            </a:xfrm>
            <a:prstGeom prst="rect">
              <a:avLst/>
            </a:prstGeom>
          </p:spPr>
        </p:pic>
        <p:sp>
          <p:nvSpPr>
            <p:cNvPr id="332" name="TextBox 331">
              <a:extLst>
                <a:ext uri="{FF2B5EF4-FFF2-40B4-BE49-F238E27FC236}">
                  <a16:creationId xmlns="" xmlns:a16="http://schemas.microsoft.com/office/drawing/2014/main" id="{C581B3A4-D4CA-00A9-F39D-7610C7E54BF2}"/>
                </a:ext>
              </a:extLst>
            </p:cNvPr>
            <p:cNvSpPr txBox="1"/>
            <p:nvPr/>
          </p:nvSpPr>
          <p:spPr>
            <a:xfrm>
              <a:off x="222986" y="41279519"/>
              <a:ext cx="25277961" cy="11713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696303" marR="3698338" algn="ctr">
                <a:spcBef>
                  <a:spcPts val="2479"/>
                </a:spcBef>
              </a:pPr>
              <a:r>
                <a:rPr lang="en-US" sz="6600" dirty="0" smtClean="0">
                  <a:solidFill>
                    <a:srgbClr val="FFFFFF"/>
                  </a:solidFill>
                  <a:latin typeface="Britannic Bold" panose="020B0903060703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Affiliation / Institute Name  </a:t>
              </a:r>
              <a:endParaRPr lang="en-IN" sz="4600" dirty="0">
                <a:latin typeface="Britannic Bold" panose="020B0903060703020204" pitchFamily="34" charset="0"/>
                <a:ea typeface="Times New Roman" panose="02020603050405020304" pitchFamily="18" charset="0"/>
              </a:endParaRPr>
            </a:p>
          </p:txBody>
        </p:sp>
      </p:grpSp>
      <p:pic>
        <p:nvPicPr>
          <p:cNvPr id="302" name="Picture 301">
            <a:extLst>
              <a:ext uri="{FF2B5EF4-FFF2-40B4-BE49-F238E27FC236}">
                <a16:creationId xmlns="" xmlns:a16="http://schemas.microsoft.com/office/drawing/2014/main" id="{0FBA542E-D4BF-30B2-0B53-DE05EB7991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4"/>
          <a:stretch/>
        </p:blipFill>
        <p:spPr bwMode="auto">
          <a:xfrm>
            <a:off x="9246" y="335881"/>
            <a:ext cx="29279375" cy="30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5" name="AutoShape 7">
            <a:extLst>
              <a:ext uri="{FF2B5EF4-FFF2-40B4-BE49-F238E27FC236}">
                <a16:creationId xmlns="" xmlns:a16="http://schemas.microsoft.com/office/drawing/2014/main" id="{FCD83AE1-7738-D6B9-4B9B-0B03DBE295C8}"/>
              </a:ext>
            </a:extLst>
          </p:cNvPr>
          <p:cNvSpPr>
            <a:spLocks/>
          </p:cNvSpPr>
          <p:nvPr/>
        </p:nvSpPr>
        <p:spPr bwMode="auto">
          <a:xfrm>
            <a:off x="145158" y="796485"/>
            <a:ext cx="16047342" cy="2566433"/>
          </a:xfrm>
          <a:custGeom>
            <a:avLst/>
            <a:gdLst>
              <a:gd name="T0" fmla="+- 0 9 9"/>
              <a:gd name="T1" fmla="*/ T0 w 9639"/>
              <a:gd name="T2" fmla="+- 0 3219 1723"/>
              <a:gd name="T3" fmla="*/ 3219 h 1558"/>
              <a:gd name="T4" fmla="+- 0 3219 9"/>
              <a:gd name="T5" fmla="*/ T4 w 9639"/>
              <a:gd name="T6" fmla="+- 0 3274 1723"/>
              <a:gd name="T7" fmla="*/ 3274 h 1558"/>
              <a:gd name="T8" fmla="+- 0 4070 9"/>
              <a:gd name="T9" fmla="*/ T8 w 9639"/>
              <a:gd name="T10" fmla="+- 0 3252 1723"/>
              <a:gd name="T11" fmla="*/ 3252 h 1558"/>
              <a:gd name="T12" fmla="+- 0 3463 9"/>
              <a:gd name="T13" fmla="*/ T12 w 9639"/>
              <a:gd name="T14" fmla="+- 0 3225 1723"/>
              <a:gd name="T15" fmla="*/ 3225 h 1558"/>
              <a:gd name="T16" fmla="+- 0 9648 9"/>
              <a:gd name="T17" fmla="*/ T16 w 9639"/>
              <a:gd name="T18" fmla="+- 0 1723 1723"/>
              <a:gd name="T19" fmla="*/ 1723 h 1558"/>
              <a:gd name="T20" fmla="+- 0 7749 9"/>
              <a:gd name="T21" fmla="*/ T20 w 9639"/>
              <a:gd name="T22" fmla="+- 0 1724 1723"/>
              <a:gd name="T23" fmla="*/ 1724 h 1558"/>
              <a:gd name="T24" fmla="+- 0 7629 9"/>
              <a:gd name="T25" fmla="*/ T24 w 9639"/>
              <a:gd name="T26" fmla="+- 0 1736 1723"/>
              <a:gd name="T27" fmla="*/ 1736 h 1558"/>
              <a:gd name="T28" fmla="+- 0 7508 9"/>
              <a:gd name="T29" fmla="*/ T28 w 9639"/>
              <a:gd name="T30" fmla="+- 0 1760 1723"/>
              <a:gd name="T31" fmla="*/ 1760 h 1558"/>
              <a:gd name="T32" fmla="+- 0 7387 9"/>
              <a:gd name="T33" fmla="*/ T32 w 9639"/>
              <a:gd name="T34" fmla="+- 0 1794 1723"/>
              <a:gd name="T35" fmla="*/ 1794 h 1558"/>
              <a:gd name="T36" fmla="+- 0 7265 9"/>
              <a:gd name="T37" fmla="*/ T36 w 9639"/>
              <a:gd name="T38" fmla="+- 0 1838 1723"/>
              <a:gd name="T39" fmla="*/ 1838 h 1558"/>
              <a:gd name="T40" fmla="+- 0 7141 9"/>
              <a:gd name="T41" fmla="*/ T40 w 9639"/>
              <a:gd name="T42" fmla="+- 0 1891 1723"/>
              <a:gd name="T43" fmla="*/ 1891 h 1558"/>
              <a:gd name="T44" fmla="+- 0 7015 9"/>
              <a:gd name="T45" fmla="*/ T44 w 9639"/>
              <a:gd name="T46" fmla="+- 0 1953 1723"/>
              <a:gd name="T47" fmla="*/ 1953 h 1558"/>
              <a:gd name="T48" fmla="+- 0 6885 9"/>
              <a:gd name="T49" fmla="*/ T48 w 9639"/>
              <a:gd name="T50" fmla="+- 0 2023 1723"/>
              <a:gd name="T51" fmla="*/ 2023 h 1558"/>
              <a:gd name="T52" fmla="+- 0 6751 9"/>
              <a:gd name="T53" fmla="*/ T52 w 9639"/>
              <a:gd name="T54" fmla="+- 0 2099 1723"/>
              <a:gd name="T55" fmla="*/ 2099 h 1558"/>
              <a:gd name="T56" fmla="+- 0 6613 9"/>
              <a:gd name="T57" fmla="*/ T56 w 9639"/>
              <a:gd name="T58" fmla="+- 0 2182 1723"/>
              <a:gd name="T59" fmla="*/ 2182 h 1558"/>
              <a:gd name="T60" fmla="+- 0 5913 9"/>
              <a:gd name="T61" fmla="*/ T60 w 9639"/>
              <a:gd name="T62" fmla="+- 0 2611 1723"/>
              <a:gd name="T63" fmla="*/ 2611 h 1558"/>
              <a:gd name="T64" fmla="+- 0 5644 9"/>
              <a:gd name="T65" fmla="*/ T64 w 9639"/>
              <a:gd name="T66" fmla="+- 0 2767 1723"/>
              <a:gd name="T67" fmla="*/ 2767 h 1558"/>
              <a:gd name="T68" fmla="+- 0 4071 9"/>
              <a:gd name="T69" fmla="*/ T68 w 9639"/>
              <a:gd name="T70" fmla="+- 0 3196 1723"/>
              <a:gd name="T71" fmla="*/ 3196 h 1558"/>
              <a:gd name="T72" fmla="+- 0 4235 9"/>
              <a:gd name="T73" fmla="*/ T72 w 9639"/>
              <a:gd name="T74" fmla="+- 0 3225 1723"/>
              <a:gd name="T75" fmla="*/ 3225 h 1558"/>
              <a:gd name="T76" fmla="+- 0 5643 9"/>
              <a:gd name="T77" fmla="*/ T76 w 9639"/>
              <a:gd name="T78" fmla="+- 0 2822 1723"/>
              <a:gd name="T79" fmla="*/ 2822 h 1558"/>
              <a:gd name="T80" fmla="+- 0 5912 9"/>
              <a:gd name="T81" fmla="*/ T80 w 9639"/>
              <a:gd name="T82" fmla="+- 0 2666 1723"/>
              <a:gd name="T83" fmla="*/ 2666 h 1558"/>
              <a:gd name="T84" fmla="+- 0 6612 9"/>
              <a:gd name="T85" fmla="*/ T84 w 9639"/>
              <a:gd name="T86" fmla="+- 0 2237 1723"/>
              <a:gd name="T87" fmla="*/ 2237 h 1558"/>
              <a:gd name="T88" fmla="+- 0 6751 9"/>
              <a:gd name="T89" fmla="*/ T88 w 9639"/>
              <a:gd name="T90" fmla="+- 0 2154 1723"/>
              <a:gd name="T91" fmla="*/ 2154 h 1558"/>
              <a:gd name="T92" fmla="+- 0 6884 9"/>
              <a:gd name="T93" fmla="*/ T92 w 9639"/>
              <a:gd name="T94" fmla="+- 0 2078 1723"/>
              <a:gd name="T95" fmla="*/ 2078 h 1558"/>
              <a:gd name="T96" fmla="+- 0 7014 9"/>
              <a:gd name="T97" fmla="*/ T96 w 9639"/>
              <a:gd name="T98" fmla="+- 0 2008 1723"/>
              <a:gd name="T99" fmla="*/ 2008 h 1558"/>
              <a:gd name="T100" fmla="+- 0 7141 9"/>
              <a:gd name="T101" fmla="*/ T100 w 9639"/>
              <a:gd name="T102" fmla="+- 0 1947 1723"/>
              <a:gd name="T103" fmla="*/ 1947 h 1558"/>
              <a:gd name="T104" fmla="+- 0 7265 9"/>
              <a:gd name="T105" fmla="*/ T104 w 9639"/>
              <a:gd name="T106" fmla="+- 0 1893 1723"/>
              <a:gd name="T107" fmla="*/ 1893 h 1558"/>
              <a:gd name="T108" fmla="+- 0 7387 9"/>
              <a:gd name="T109" fmla="*/ T108 w 9639"/>
              <a:gd name="T110" fmla="+- 0 1849 1723"/>
              <a:gd name="T111" fmla="*/ 1849 h 1558"/>
              <a:gd name="T112" fmla="+- 0 7507 9"/>
              <a:gd name="T113" fmla="*/ T112 w 9639"/>
              <a:gd name="T114" fmla="+- 0 1815 1723"/>
              <a:gd name="T115" fmla="*/ 1815 h 1558"/>
              <a:gd name="T116" fmla="+- 0 7628 9"/>
              <a:gd name="T117" fmla="*/ T116 w 9639"/>
              <a:gd name="T118" fmla="+- 0 1792 1723"/>
              <a:gd name="T119" fmla="*/ 1792 h 1558"/>
              <a:gd name="T120" fmla="+- 0 7748 9"/>
              <a:gd name="T121" fmla="*/ T120 w 9639"/>
              <a:gd name="T122" fmla="+- 0 1780 1723"/>
              <a:gd name="T123" fmla="*/ 1780 h 1558"/>
              <a:gd name="T124" fmla="+- 0 9648 9"/>
              <a:gd name="T125" fmla="*/ T124 w 9639"/>
              <a:gd name="T126" fmla="+- 0 1778 1723"/>
              <a:gd name="T127" fmla="*/ 1778 h 1558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</a:cxnLst>
            <a:rect l="0" t="0" r="r" b="b"/>
            <a:pathLst>
              <a:path w="9639" h="1558">
                <a:moveTo>
                  <a:pt x="3211" y="1496"/>
                </a:moveTo>
                <a:lnTo>
                  <a:pt x="0" y="1496"/>
                </a:lnTo>
                <a:lnTo>
                  <a:pt x="0" y="1551"/>
                </a:lnTo>
                <a:lnTo>
                  <a:pt x="3210" y="1551"/>
                </a:lnTo>
                <a:lnTo>
                  <a:pt x="3453" y="1557"/>
                </a:lnTo>
                <a:lnTo>
                  <a:pt x="4061" y="1529"/>
                </a:lnTo>
                <a:lnTo>
                  <a:pt x="4226" y="1502"/>
                </a:lnTo>
                <a:lnTo>
                  <a:pt x="3454" y="1502"/>
                </a:lnTo>
                <a:lnTo>
                  <a:pt x="3211" y="1496"/>
                </a:lnTo>
                <a:close/>
                <a:moveTo>
                  <a:pt x="9639" y="0"/>
                </a:moveTo>
                <a:lnTo>
                  <a:pt x="7801" y="0"/>
                </a:lnTo>
                <a:lnTo>
                  <a:pt x="7740" y="1"/>
                </a:lnTo>
                <a:lnTo>
                  <a:pt x="7680" y="6"/>
                </a:lnTo>
                <a:lnTo>
                  <a:pt x="7620" y="13"/>
                </a:lnTo>
                <a:lnTo>
                  <a:pt x="7559" y="24"/>
                </a:lnTo>
                <a:lnTo>
                  <a:pt x="7499" y="37"/>
                </a:lnTo>
                <a:lnTo>
                  <a:pt x="7439" y="53"/>
                </a:lnTo>
                <a:lnTo>
                  <a:pt x="7378" y="71"/>
                </a:lnTo>
                <a:lnTo>
                  <a:pt x="7318" y="92"/>
                </a:lnTo>
                <a:lnTo>
                  <a:pt x="7256" y="115"/>
                </a:lnTo>
                <a:lnTo>
                  <a:pt x="7195" y="141"/>
                </a:lnTo>
                <a:lnTo>
                  <a:pt x="7132" y="168"/>
                </a:lnTo>
                <a:lnTo>
                  <a:pt x="7070" y="198"/>
                </a:lnTo>
                <a:lnTo>
                  <a:pt x="7006" y="230"/>
                </a:lnTo>
                <a:lnTo>
                  <a:pt x="6941" y="264"/>
                </a:lnTo>
                <a:lnTo>
                  <a:pt x="6876" y="300"/>
                </a:lnTo>
                <a:lnTo>
                  <a:pt x="6810" y="337"/>
                </a:lnTo>
                <a:lnTo>
                  <a:pt x="6742" y="376"/>
                </a:lnTo>
                <a:lnTo>
                  <a:pt x="6674" y="417"/>
                </a:lnTo>
                <a:lnTo>
                  <a:pt x="6604" y="459"/>
                </a:lnTo>
                <a:lnTo>
                  <a:pt x="6153" y="736"/>
                </a:lnTo>
                <a:lnTo>
                  <a:pt x="5904" y="888"/>
                </a:lnTo>
                <a:lnTo>
                  <a:pt x="5727" y="991"/>
                </a:lnTo>
                <a:lnTo>
                  <a:pt x="5635" y="1044"/>
                </a:lnTo>
                <a:lnTo>
                  <a:pt x="4851" y="1343"/>
                </a:lnTo>
                <a:lnTo>
                  <a:pt x="4062" y="1473"/>
                </a:lnTo>
                <a:lnTo>
                  <a:pt x="3454" y="1502"/>
                </a:lnTo>
                <a:lnTo>
                  <a:pt x="4226" y="1502"/>
                </a:lnTo>
                <a:lnTo>
                  <a:pt x="4850" y="1399"/>
                </a:lnTo>
                <a:lnTo>
                  <a:pt x="5634" y="1099"/>
                </a:lnTo>
                <a:lnTo>
                  <a:pt x="5726" y="1047"/>
                </a:lnTo>
                <a:lnTo>
                  <a:pt x="5903" y="943"/>
                </a:lnTo>
                <a:lnTo>
                  <a:pt x="6152" y="792"/>
                </a:lnTo>
                <a:lnTo>
                  <a:pt x="6603" y="514"/>
                </a:lnTo>
                <a:lnTo>
                  <a:pt x="6673" y="472"/>
                </a:lnTo>
                <a:lnTo>
                  <a:pt x="6742" y="431"/>
                </a:lnTo>
                <a:lnTo>
                  <a:pt x="6809" y="392"/>
                </a:lnTo>
                <a:lnTo>
                  <a:pt x="6875" y="355"/>
                </a:lnTo>
                <a:lnTo>
                  <a:pt x="6941" y="319"/>
                </a:lnTo>
                <a:lnTo>
                  <a:pt x="7005" y="285"/>
                </a:lnTo>
                <a:lnTo>
                  <a:pt x="7069" y="254"/>
                </a:lnTo>
                <a:lnTo>
                  <a:pt x="7132" y="224"/>
                </a:lnTo>
                <a:lnTo>
                  <a:pt x="7194" y="196"/>
                </a:lnTo>
                <a:lnTo>
                  <a:pt x="7256" y="170"/>
                </a:lnTo>
                <a:lnTo>
                  <a:pt x="7317" y="147"/>
                </a:lnTo>
                <a:lnTo>
                  <a:pt x="7378" y="126"/>
                </a:lnTo>
                <a:lnTo>
                  <a:pt x="7438" y="108"/>
                </a:lnTo>
                <a:lnTo>
                  <a:pt x="7498" y="92"/>
                </a:lnTo>
                <a:lnTo>
                  <a:pt x="7559" y="79"/>
                </a:lnTo>
                <a:lnTo>
                  <a:pt x="7619" y="69"/>
                </a:lnTo>
                <a:lnTo>
                  <a:pt x="7679" y="61"/>
                </a:lnTo>
                <a:lnTo>
                  <a:pt x="7739" y="57"/>
                </a:lnTo>
                <a:lnTo>
                  <a:pt x="7800" y="55"/>
                </a:lnTo>
                <a:lnTo>
                  <a:pt x="9639" y="55"/>
                </a:lnTo>
                <a:lnTo>
                  <a:pt x="9639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B0F0"/>
            </a:solidFill>
          </a:ln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IN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 cstate="print"/>
          <a:srcRect r="36728"/>
          <a:stretch>
            <a:fillRect/>
          </a:stretch>
        </p:blipFill>
        <p:spPr bwMode="auto">
          <a:xfrm>
            <a:off x="3261325" y="488281"/>
            <a:ext cx="2474574" cy="246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0" name="AutoShape 10">
            <a:extLst>
              <a:ext uri="{FF2B5EF4-FFF2-40B4-BE49-F238E27FC236}">
                <a16:creationId xmlns="" xmlns:a16="http://schemas.microsoft.com/office/drawing/2014/main" id="{0696A752-38F3-E3E5-8BED-49385745FDB7}"/>
              </a:ext>
            </a:extLst>
          </p:cNvPr>
          <p:cNvSpPr>
            <a:spLocks/>
          </p:cNvSpPr>
          <p:nvPr/>
        </p:nvSpPr>
        <p:spPr bwMode="auto">
          <a:xfrm flipV="1">
            <a:off x="13982700" y="436764"/>
            <a:ext cx="15278100" cy="2634978"/>
          </a:xfrm>
          <a:custGeom>
            <a:avLst/>
            <a:gdLst>
              <a:gd name="T0" fmla="+- 0 13649 10327"/>
              <a:gd name="T1" fmla="*/ T0 w 10777"/>
              <a:gd name="T2" fmla="+- 0 963 908"/>
              <a:gd name="T3" fmla="*/ 963 h 1558"/>
              <a:gd name="T4" fmla="+- 0 12877 10327"/>
              <a:gd name="T5" fmla="*/ T4 w 10777"/>
              <a:gd name="T6" fmla="+- 0 963 908"/>
              <a:gd name="T7" fmla="*/ 963 h 1558"/>
              <a:gd name="T8" fmla="+- 0 13485 10327"/>
              <a:gd name="T9" fmla="*/ T8 w 10777"/>
              <a:gd name="T10" fmla="+- 0 991 908"/>
              <a:gd name="T11" fmla="*/ 991 h 1558"/>
              <a:gd name="T12" fmla="+- 0 14274 10327"/>
              <a:gd name="T13" fmla="*/ T12 w 10777"/>
              <a:gd name="T14" fmla="+- 0 1121 908"/>
              <a:gd name="T15" fmla="*/ 1121 h 1558"/>
              <a:gd name="T16" fmla="+- 0 15058 10327"/>
              <a:gd name="T17" fmla="*/ T16 w 10777"/>
              <a:gd name="T18" fmla="+- 0 1421 908"/>
              <a:gd name="T19" fmla="*/ 1421 h 1558"/>
              <a:gd name="T20" fmla="+- 0 15150 10327"/>
              <a:gd name="T21" fmla="*/ T20 w 10777"/>
              <a:gd name="T22" fmla="+- 0 1473 908"/>
              <a:gd name="T23" fmla="*/ 1473 h 1558"/>
              <a:gd name="T24" fmla="+- 0 15240 10327"/>
              <a:gd name="T25" fmla="*/ T24 w 10777"/>
              <a:gd name="T26" fmla="+- 0 1525 908"/>
              <a:gd name="T27" fmla="*/ 1525 h 1558"/>
              <a:gd name="T28" fmla="+- 0 15412 10327"/>
              <a:gd name="T29" fmla="*/ T28 w 10777"/>
              <a:gd name="T30" fmla="+- 0 1628 908"/>
              <a:gd name="T31" fmla="*/ 1628 h 1558"/>
              <a:gd name="T32" fmla="+- 0 16097 10327"/>
              <a:gd name="T33" fmla="*/ T32 w 10777"/>
              <a:gd name="T34" fmla="+- 0 2048 908"/>
              <a:gd name="T35" fmla="*/ 2048 h 1558"/>
              <a:gd name="T36" fmla="+- 0 16165 10327"/>
              <a:gd name="T37" fmla="*/ T36 w 10777"/>
              <a:gd name="T38" fmla="+- 0 2089 908"/>
              <a:gd name="T39" fmla="*/ 2089 h 1558"/>
              <a:gd name="T40" fmla="+- 0 16233 10327"/>
              <a:gd name="T41" fmla="*/ T40 w 10777"/>
              <a:gd name="T42" fmla="+- 0 2128 908"/>
              <a:gd name="T43" fmla="*/ 2128 h 1558"/>
              <a:gd name="T44" fmla="+- 0 16299 10327"/>
              <a:gd name="T45" fmla="*/ T44 w 10777"/>
              <a:gd name="T46" fmla="+- 0 2165 908"/>
              <a:gd name="T47" fmla="*/ 2165 h 1558"/>
              <a:gd name="T48" fmla="+- 0 16365 10327"/>
              <a:gd name="T49" fmla="*/ T48 w 10777"/>
              <a:gd name="T50" fmla="+- 0 2201 908"/>
              <a:gd name="T51" fmla="*/ 2201 h 1558"/>
              <a:gd name="T52" fmla="+- 0 16429 10327"/>
              <a:gd name="T53" fmla="*/ T52 w 10777"/>
              <a:gd name="T54" fmla="+- 0 2234 908"/>
              <a:gd name="T55" fmla="*/ 2234 h 1558"/>
              <a:gd name="T56" fmla="+- 0 16493 10327"/>
              <a:gd name="T57" fmla="*/ T56 w 10777"/>
              <a:gd name="T58" fmla="+- 0 2266 908"/>
              <a:gd name="T59" fmla="*/ 2266 h 1558"/>
              <a:gd name="T60" fmla="+- 0 16556 10327"/>
              <a:gd name="T61" fmla="*/ T60 w 10777"/>
              <a:gd name="T62" fmla="+- 0 2296 908"/>
              <a:gd name="T63" fmla="*/ 2296 h 1558"/>
              <a:gd name="T64" fmla="+- 0 16618 10327"/>
              <a:gd name="T65" fmla="*/ T64 w 10777"/>
              <a:gd name="T66" fmla="+- 0 2324 908"/>
              <a:gd name="T67" fmla="*/ 2324 h 1558"/>
              <a:gd name="T68" fmla="+- 0 16679 10327"/>
              <a:gd name="T69" fmla="*/ T68 w 10777"/>
              <a:gd name="T70" fmla="+- 0 2349 908"/>
              <a:gd name="T71" fmla="*/ 2349 h 1558"/>
              <a:gd name="T72" fmla="+- 0 16741 10327"/>
              <a:gd name="T73" fmla="*/ T72 w 10777"/>
              <a:gd name="T74" fmla="+- 0 2373 908"/>
              <a:gd name="T75" fmla="*/ 2373 h 1558"/>
              <a:gd name="T76" fmla="+- 0 16802 10327"/>
              <a:gd name="T77" fmla="*/ T76 w 10777"/>
              <a:gd name="T78" fmla="+- 0 2394 908"/>
              <a:gd name="T79" fmla="*/ 2394 h 1558"/>
              <a:gd name="T80" fmla="+- 0 16862 10327"/>
              <a:gd name="T81" fmla="*/ T80 w 10777"/>
              <a:gd name="T82" fmla="+- 0 2412 908"/>
              <a:gd name="T83" fmla="*/ 2412 h 1558"/>
              <a:gd name="T84" fmla="+- 0 16922 10327"/>
              <a:gd name="T85" fmla="*/ T84 w 10777"/>
              <a:gd name="T86" fmla="+- 0 2428 908"/>
              <a:gd name="T87" fmla="*/ 2428 h 1558"/>
              <a:gd name="T88" fmla="+- 0 16983 10327"/>
              <a:gd name="T89" fmla="*/ T88 w 10777"/>
              <a:gd name="T90" fmla="+- 0 2441 908"/>
              <a:gd name="T91" fmla="*/ 2441 h 1558"/>
              <a:gd name="T92" fmla="+- 0 17043 10327"/>
              <a:gd name="T93" fmla="*/ T92 w 10777"/>
              <a:gd name="T94" fmla="+- 0 2451 908"/>
              <a:gd name="T95" fmla="*/ 2451 h 1558"/>
              <a:gd name="T96" fmla="+- 0 17103 10327"/>
              <a:gd name="T97" fmla="*/ T96 w 10777"/>
              <a:gd name="T98" fmla="+- 0 2459 908"/>
              <a:gd name="T99" fmla="*/ 2459 h 1558"/>
              <a:gd name="T100" fmla="+- 0 17163 10327"/>
              <a:gd name="T101" fmla="*/ T100 w 10777"/>
              <a:gd name="T102" fmla="+- 0 2463 908"/>
              <a:gd name="T103" fmla="*/ 2463 h 1558"/>
              <a:gd name="T104" fmla="+- 0 17224 10327"/>
              <a:gd name="T105" fmla="*/ T104 w 10777"/>
              <a:gd name="T106" fmla="+- 0 2465 908"/>
              <a:gd name="T107" fmla="*/ 2465 h 1558"/>
              <a:gd name="T108" fmla="+- 0 21104 10327"/>
              <a:gd name="T109" fmla="*/ T108 w 10777"/>
              <a:gd name="T110" fmla="+- 0 2465 908"/>
              <a:gd name="T111" fmla="*/ 2465 h 1558"/>
              <a:gd name="T112" fmla="+- 0 21104 10327"/>
              <a:gd name="T113" fmla="*/ T112 w 10777"/>
              <a:gd name="T114" fmla="+- 0 2410 908"/>
              <a:gd name="T115" fmla="*/ 2410 h 1558"/>
              <a:gd name="T116" fmla="+- 0 17223 10327"/>
              <a:gd name="T117" fmla="*/ T116 w 10777"/>
              <a:gd name="T118" fmla="+- 0 2410 908"/>
              <a:gd name="T119" fmla="*/ 2410 h 1558"/>
              <a:gd name="T120" fmla="+- 0 17163 10327"/>
              <a:gd name="T121" fmla="*/ T120 w 10777"/>
              <a:gd name="T122" fmla="+- 0 2408 908"/>
              <a:gd name="T123" fmla="*/ 2408 h 1558"/>
              <a:gd name="T124" fmla="+- 0 17102 10327"/>
              <a:gd name="T125" fmla="*/ T124 w 10777"/>
              <a:gd name="T126" fmla="+- 0 2404 908"/>
              <a:gd name="T127" fmla="*/ 2404 h 1558"/>
              <a:gd name="T128" fmla="+- 0 17042 10327"/>
              <a:gd name="T129" fmla="*/ T128 w 10777"/>
              <a:gd name="T130" fmla="+- 0 2396 908"/>
              <a:gd name="T131" fmla="*/ 2396 h 1558"/>
              <a:gd name="T132" fmla="+- 0 16982 10327"/>
              <a:gd name="T133" fmla="*/ T132 w 10777"/>
              <a:gd name="T134" fmla="+- 0 2386 908"/>
              <a:gd name="T135" fmla="*/ 2386 h 1558"/>
              <a:gd name="T136" fmla="+- 0 16922 10327"/>
              <a:gd name="T137" fmla="*/ T136 w 10777"/>
              <a:gd name="T138" fmla="+- 0 2372 908"/>
              <a:gd name="T139" fmla="*/ 2372 h 1558"/>
              <a:gd name="T140" fmla="+- 0 16861 10327"/>
              <a:gd name="T141" fmla="*/ T140 w 10777"/>
              <a:gd name="T142" fmla="+- 0 2357 908"/>
              <a:gd name="T143" fmla="*/ 2357 h 1558"/>
              <a:gd name="T144" fmla="+- 0 16801 10327"/>
              <a:gd name="T145" fmla="*/ T144 w 10777"/>
              <a:gd name="T146" fmla="+- 0 2338 908"/>
              <a:gd name="T147" fmla="*/ 2338 h 1558"/>
              <a:gd name="T148" fmla="+- 0 16740 10327"/>
              <a:gd name="T149" fmla="*/ T148 w 10777"/>
              <a:gd name="T150" fmla="+- 0 2317 908"/>
              <a:gd name="T151" fmla="*/ 2317 h 1558"/>
              <a:gd name="T152" fmla="+- 0 16679 10327"/>
              <a:gd name="T153" fmla="*/ T152 w 10777"/>
              <a:gd name="T154" fmla="+- 0 2294 908"/>
              <a:gd name="T155" fmla="*/ 2294 h 1558"/>
              <a:gd name="T156" fmla="+- 0 16617 10327"/>
              <a:gd name="T157" fmla="*/ T156 w 10777"/>
              <a:gd name="T158" fmla="+- 0 2269 908"/>
              <a:gd name="T159" fmla="*/ 2269 h 1558"/>
              <a:gd name="T160" fmla="+- 0 16555 10327"/>
              <a:gd name="T161" fmla="*/ T160 w 10777"/>
              <a:gd name="T162" fmla="+- 0 2241 908"/>
              <a:gd name="T163" fmla="*/ 2241 h 1558"/>
              <a:gd name="T164" fmla="+- 0 16492 10327"/>
              <a:gd name="T165" fmla="*/ T164 w 10777"/>
              <a:gd name="T166" fmla="+- 0 2211 908"/>
              <a:gd name="T167" fmla="*/ 2211 h 1558"/>
              <a:gd name="T168" fmla="+- 0 16428 10327"/>
              <a:gd name="T169" fmla="*/ T168 w 10777"/>
              <a:gd name="T170" fmla="+- 0 2179 908"/>
              <a:gd name="T171" fmla="*/ 2179 h 1558"/>
              <a:gd name="T172" fmla="+- 0 16364 10327"/>
              <a:gd name="T173" fmla="*/ T172 w 10777"/>
              <a:gd name="T174" fmla="+- 0 2145 908"/>
              <a:gd name="T175" fmla="*/ 2145 h 1558"/>
              <a:gd name="T176" fmla="+- 0 16298 10327"/>
              <a:gd name="T177" fmla="*/ T176 w 10777"/>
              <a:gd name="T178" fmla="+- 0 2110 908"/>
              <a:gd name="T179" fmla="*/ 2110 h 1558"/>
              <a:gd name="T180" fmla="+- 0 16232 10327"/>
              <a:gd name="T181" fmla="*/ T180 w 10777"/>
              <a:gd name="T182" fmla="+- 0 2072 908"/>
              <a:gd name="T183" fmla="*/ 2072 h 1558"/>
              <a:gd name="T184" fmla="+- 0 16165 10327"/>
              <a:gd name="T185" fmla="*/ T184 w 10777"/>
              <a:gd name="T186" fmla="+- 0 2033 908"/>
              <a:gd name="T187" fmla="*/ 2033 h 1558"/>
              <a:gd name="T188" fmla="+- 0 16096 10327"/>
              <a:gd name="T189" fmla="*/ T188 w 10777"/>
              <a:gd name="T190" fmla="+- 0 1993 908"/>
              <a:gd name="T191" fmla="*/ 1993 h 1558"/>
              <a:gd name="T192" fmla="+- 0 15411 10327"/>
              <a:gd name="T193" fmla="*/ T192 w 10777"/>
              <a:gd name="T194" fmla="+- 0 1573 908"/>
              <a:gd name="T195" fmla="*/ 1573 h 1558"/>
              <a:gd name="T196" fmla="+- 0 15239 10327"/>
              <a:gd name="T197" fmla="*/ T196 w 10777"/>
              <a:gd name="T198" fmla="+- 0 1470 908"/>
              <a:gd name="T199" fmla="*/ 1470 h 1558"/>
              <a:gd name="T200" fmla="+- 0 15149 10327"/>
              <a:gd name="T201" fmla="*/ T200 w 10777"/>
              <a:gd name="T202" fmla="+- 0 1418 908"/>
              <a:gd name="T203" fmla="*/ 1418 h 1558"/>
              <a:gd name="T204" fmla="+- 0 15057 10327"/>
              <a:gd name="T205" fmla="*/ T204 w 10777"/>
              <a:gd name="T206" fmla="+- 0 1366 908"/>
              <a:gd name="T207" fmla="*/ 1366 h 1558"/>
              <a:gd name="T208" fmla="+- 0 14273 10327"/>
              <a:gd name="T209" fmla="*/ T208 w 10777"/>
              <a:gd name="T210" fmla="+- 0 1066 908"/>
              <a:gd name="T211" fmla="*/ 1066 h 1558"/>
              <a:gd name="T212" fmla="+- 0 13649 10327"/>
              <a:gd name="T213" fmla="*/ T212 w 10777"/>
              <a:gd name="T214" fmla="+- 0 963 908"/>
              <a:gd name="T215" fmla="*/ 963 h 1558"/>
              <a:gd name="T216" fmla="+- 0 12877 10327"/>
              <a:gd name="T217" fmla="*/ T216 w 10777"/>
              <a:gd name="T218" fmla="+- 0 908 908"/>
              <a:gd name="T219" fmla="*/ 908 h 1558"/>
              <a:gd name="T220" fmla="+- 0 12633 10327"/>
              <a:gd name="T221" fmla="*/ T220 w 10777"/>
              <a:gd name="T222" fmla="+- 0 913 908"/>
              <a:gd name="T223" fmla="*/ 913 h 1558"/>
              <a:gd name="T224" fmla="+- 0 10327 10327"/>
              <a:gd name="T225" fmla="*/ T224 w 10777"/>
              <a:gd name="T226" fmla="+- 0 913 908"/>
              <a:gd name="T227" fmla="*/ 913 h 1558"/>
              <a:gd name="T228" fmla="+- 0 10330 10327"/>
              <a:gd name="T229" fmla="*/ T228 w 10777"/>
              <a:gd name="T230" fmla="+- 0 969 908"/>
              <a:gd name="T231" fmla="*/ 969 h 1558"/>
              <a:gd name="T232" fmla="+- 0 12634 10327"/>
              <a:gd name="T233" fmla="*/ T232 w 10777"/>
              <a:gd name="T234" fmla="+- 0 969 908"/>
              <a:gd name="T235" fmla="*/ 969 h 1558"/>
              <a:gd name="T236" fmla="+- 0 12877 10327"/>
              <a:gd name="T237" fmla="*/ T236 w 10777"/>
              <a:gd name="T238" fmla="+- 0 963 908"/>
              <a:gd name="T239" fmla="*/ 963 h 1558"/>
              <a:gd name="T240" fmla="+- 0 13649 10327"/>
              <a:gd name="T241" fmla="*/ T240 w 10777"/>
              <a:gd name="T242" fmla="+- 0 963 908"/>
              <a:gd name="T243" fmla="*/ 963 h 1558"/>
              <a:gd name="T244" fmla="+- 0 13485 10327"/>
              <a:gd name="T245" fmla="*/ T244 w 10777"/>
              <a:gd name="T246" fmla="+- 0 936 908"/>
              <a:gd name="T247" fmla="*/ 936 h 1558"/>
              <a:gd name="T248" fmla="+- 0 12877 10327"/>
              <a:gd name="T249" fmla="*/ T248 w 10777"/>
              <a:gd name="T250" fmla="+- 0 908 908"/>
              <a:gd name="T251" fmla="*/ 908 h 1558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  <a:cxn ang="0">
                <a:pos x="T233" y="T235"/>
              </a:cxn>
              <a:cxn ang="0">
                <a:pos x="T237" y="T239"/>
              </a:cxn>
              <a:cxn ang="0">
                <a:pos x="T241" y="T243"/>
              </a:cxn>
              <a:cxn ang="0">
                <a:pos x="T245" y="T247"/>
              </a:cxn>
              <a:cxn ang="0">
                <a:pos x="T249" y="T251"/>
              </a:cxn>
            </a:cxnLst>
            <a:rect l="0" t="0" r="r" b="b"/>
            <a:pathLst>
              <a:path w="10777" h="1558">
                <a:moveTo>
                  <a:pt x="3322" y="55"/>
                </a:moveTo>
                <a:lnTo>
                  <a:pt x="2550" y="55"/>
                </a:lnTo>
                <a:lnTo>
                  <a:pt x="3158" y="83"/>
                </a:lnTo>
                <a:lnTo>
                  <a:pt x="3947" y="213"/>
                </a:lnTo>
                <a:lnTo>
                  <a:pt x="4731" y="513"/>
                </a:lnTo>
                <a:lnTo>
                  <a:pt x="4823" y="565"/>
                </a:lnTo>
                <a:lnTo>
                  <a:pt x="4913" y="617"/>
                </a:lnTo>
                <a:lnTo>
                  <a:pt x="5085" y="720"/>
                </a:lnTo>
                <a:lnTo>
                  <a:pt x="5770" y="1140"/>
                </a:lnTo>
                <a:lnTo>
                  <a:pt x="5838" y="1181"/>
                </a:lnTo>
                <a:lnTo>
                  <a:pt x="5906" y="1220"/>
                </a:lnTo>
                <a:lnTo>
                  <a:pt x="5972" y="1257"/>
                </a:lnTo>
                <a:lnTo>
                  <a:pt x="6038" y="1293"/>
                </a:lnTo>
                <a:lnTo>
                  <a:pt x="6102" y="1326"/>
                </a:lnTo>
                <a:lnTo>
                  <a:pt x="6166" y="1358"/>
                </a:lnTo>
                <a:lnTo>
                  <a:pt x="6229" y="1388"/>
                </a:lnTo>
                <a:lnTo>
                  <a:pt x="6291" y="1416"/>
                </a:lnTo>
                <a:lnTo>
                  <a:pt x="6352" y="1441"/>
                </a:lnTo>
                <a:lnTo>
                  <a:pt x="6414" y="1465"/>
                </a:lnTo>
                <a:lnTo>
                  <a:pt x="6475" y="1486"/>
                </a:lnTo>
                <a:lnTo>
                  <a:pt x="6535" y="1504"/>
                </a:lnTo>
                <a:lnTo>
                  <a:pt x="6595" y="1520"/>
                </a:lnTo>
                <a:lnTo>
                  <a:pt x="6656" y="1533"/>
                </a:lnTo>
                <a:lnTo>
                  <a:pt x="6716" y="1543"/>
                </a:lnTo>
                <a:lnTo>
                  <a:pt x="6776" y="1551"/>
                </a:lnTo>
                <a:lnTo>
                  <a:pt x="6836" y="1555"/>
                </a:lnTo>
                <a:lnTo>
                  <a:pt x="6897" y="1557"/>
                </a:lnTo>
                <a:lnTo>
                  <a:pt x="10777" y="1557"/>
                </a:lnTo>
                <a:lnTo>
                  <a:pt x="10777" y="1502"/>
                </a:lnTo>
                <a:lnTo>
                  <a:pt x="6896" y="1502"/>
                </a:lnTo>
                <a:lnTo>
                  <a:pt x="6836" y="1500"/>
                </a:lnTo>
                <a:lnTo>
                  <a:pt x="6775" y="1496"/>
                </a:lnTo>
                <a:lnTo>
                  <a:pt x="6715" y="1488"/>
                </a:lnTo>
                <a:lnTo>
                  <a:pt x="6655" y="1478"/>
                </a:lnTo>
                <a:lnTo>
                  <a:pt x="6595" y="1464"/>
                </a:lnTo>
                <a:lnTo>
                  <a:pt x="6534" y="1449"/>
                </a:lnTo>
                <a:lnTo>
                  <a:pt x="6474" y="1430"/>
                </a:lnTo>
                <a:lnTo>
                  <a:pt x="6413" y="1409"/>
                </a:lnTo>
                <a:lnTo>
                  <a:pt x="6352" y="1386"/>
                </a:lnTo>
                <a:lnTo>
                  <a:pt x="6290" y="1361"/>
                </a:lnTo>
                <a:lnTo>
                  <a:pt x="6228" y="1333"/>
                </a:lnTo>
                <a:lnTo>
                  <a:pt x="6165" y="1303"/>
                </a:lnTo>
                <a:lnTo>
                  <a:pt x="6101" y="1271"/>
                </a:lnTo>
                <a:lnTo>
                  <a:pt x="6037" y="1237"/>
                </a:lnTo>
                <a:lnTo>
                  <a:pt x="5971" y="1202"/>
                </a:lnTo>
                <a:lnTo>
                  <a:pt x="5905" y="1164"/>
                </a:lnTo>
                <a:lnTo>
                  <a:pt x="5838" y="1125"/>
                </a:lnTo>
                <a:lnTo>
                  <a:pt x="5769" y="1085"/>
                </a:lnTo>
                <a:lnTo>
                  <a:pt x="5084" y="665"/>
                </a:lnTo>
                <a:lnTo>
                  <a:pt x="4912" y="562"/>
                </a:lnTo>
                <a:lnTo>
                  <a:pt x="4822" y="510"/>
                </a:lnTo>
                <a:lnTo>
                  <a:pt x="4730" y="458"/>
                </a:lnTo>
                <a:lnTo>
                  <a:pt x="3946" y="158"/>
                </a:lnTo>
                <a:lnTo>
                  <a:pt x="3322" y="55"/>
                </a:lnTo>
                <a:close/>
                <a:moveTo>
                  <a:pt x="2550" y="0"/>
                </a:moveTo>
                <a:lnTo>
                  <a:pt x="2306" y="5"/>
                </a:lnTo>
                <a:lnTo>
                  <a:pt x="0" y="5"/>
                </a:lnTo>
                <a:lnTo>
                  <a:pt x="3" y="61"/>
                </a:lnTo>
                <a:lnTo>
                  <a:pt x="2307" y="61"/>
                </a:lnTo>
                <a:lnTo>
                  <a:pt x="2550" y="55"/>
                </a:lnTo>
                <a:lnTo>
                  <a:pt x="3322" y="55"/>
                </a:lnTo>
                <a:lnTo>
                  <a:pt x="3158" y="28"/>
                </a:lnTo>
                <a:lnTo>
                  <a:pt x="255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B0F0"/>
            </a:solidFill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IN"/>
          </a:p>
        </p:txBody>
      </p:sp>
      <p:sp>
        <p:nvSpPr>
          <p:cNvPr id="2" name="Oval 1"/>
          <p:cNvSpPr/>
          <p:nvPr/>
        </p:nvSpPr>
        <p:spPr>
          <a:xfrm>
            <a:off x="16119130" y="682184"/>
            <a:ext cx="365760" cy="36576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3756930" y="2891984"/>
            <a:ext cx="365760" cy="36576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4827" y="1486771"/>
            <a:ext cx="74485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231600" y="665364"/>
            <a:ext cx="4495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Your institute/ University Logo </a:t>
            </a:r>
          </a:p>
          <a:p>
            <a:pPr algn="ctr"/>
            <a:endParaRPr lang="en-US" sz="5400" b="1" dirty="0"/>
          </a:p>
        </p:txBody>
      </p:sp>
      <p:pic>
        <p:nvPicPr>
          <p:cNvPr id="1028" name="Picture 4" descr="ICONEST 2024 – 3rd International Conference on ..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77" y="450181"/>
            <a:ext cx="2503923" cy="256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82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9712</TotalTime>
  <Words>9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khem pc</cp:lastModifiedBy>
  <cp:revision>405</cp:revision>
  <cp:lastPrinted>2024-06-20T10:00:29Z</cp:lastPrinted>
  <dcterms:created xsi:type="dcterms:W3CDTF">2022-09-09T11:59:00Z</dcterms:created>
  <dcterms:modified xsi:type="dcterms:W3CDTF">2024-09-03T09:53:57Z</dcterms:modified>
</cp:coreProperties>
</file>